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0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41" d="100"/>
          <a:sy n="41" d="100"/>
        </p:scale>
        <p:origin x="812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F6B00-86B5-48C6-96B1-EAE9B38846EC}" type="datetimeFigureOut">
              <a:rPr lang="en-US" smtClean="0"/>
              <a:t>6/15/2022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9A8A1-FEEE-4151-A433-E887B93F56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359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B3ACBA-7193-48F5-98FB-7F56D33FBCB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415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4FF4A-7E97-462B-9BA2-A9A44B4297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0E5E5A-A275-4FAD-A25B-B17C69ABE6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F16DC-D92D-4A6F-AA42-180D9A914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8986-6867-46DF-B9DC-AC67C7B4336F}" type="datetimeFigureOut">
              <a:rPr lang="en-US" smtClean="0"/>
              <a:t>6/15/2022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B73D5-5DFF-44C5-B801-B1288457F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2139F-B2B1-4F80-BA82-92C041EC3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8005-5A36-48DF-9617-5FE36619BB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63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ACC4A-08DF-47D8-81C7-E3C2D5AC3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7B386A-E56E-4FAD-9C72-DBC00DB34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0D02D-6088-4B81-9FEA-82E3B91CB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8986-6867-46DF-B9DC-AC67C7B4336F}" type="datetimeFigureOut">
              <a:rPr lang="en-US" smtClean="0"/>
              <a:t>6/15/2022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3BDBB-360D-4FA5-928F-3808E31F9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DA2BC-EDDA-454D-91C6-135128B81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8005-5A36-48DF-9617-5FE36619BB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418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73D84B-9134-4022-B9F7-D03BF57C85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DA9B35-64E9-414F-A3A2-7E577EB537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FE1A8-3784-4ED8-B2FC-291A42249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8986-6867-46DF-B9DC-AC67C7B4336F}" type="datetimeFigureOut">
              <a:rPr lang="en-US" smtClean="0"/>
              <a:t>6/15/2022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E7FEB-F0E6-44BB-B2BE-C4375719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09C3A2-F190-4EF7-AE2E-3BDB23FB5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8005-5A36-48DF-9617-5FE36619BB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04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F5373-F4DC-402F-86A5-F0B17B4BD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71535-2957-41F8-9199-786E7AF69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6D8F8-AB22-4621-94CF-20C22AE1A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8986-6867-46DF-B9DC-AC67C7B4336F}" type="datetimeFigureOut">
              <a:rPr lang="en-US" smtClean="0"/>
              <a:t>6/15/2022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B1A24-8A25-414F-9084-1E345A313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8DB44-2879-4CC3-ABF9-6CC9AB062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8005-5A36-48DF-9617-5FE36619BB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158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BDF18-6000-4A20-B30C-13577E947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F334E-BAB6-4538-9C7C-C2B13DE05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C7E15-6243-4471-9D6D-AE417BF41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8986-6867-46DF-B9DC-AC67C7B4336F}" type="datetimeFigureOut">
              <a:rPr lang="en-US" smtClean="0"/>
              <a:t>6/15/2022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7392C-6B3A-4DCB-A5FE-74D156D0B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4B0F0-652F-43AF-B338-74F8AD215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8005-5A36-48DF-9617-5FE36619BB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40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582EB-57B9-4D82-B7FC-D83026A96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FA066-AEEF-4F0E-8E06-3926DC6BB6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84895-5D7E-48F7-A1D8-8EBAD335F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27FB4A-112C-4004-91D7-A4862907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8986-6867-46DF-B9DC-AC67C7B4336F}" type="datetimeFigureOut">
              <a:rPr lang="en-US" smtClean="0"/>
              <a:t>6/15/2022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5078A-B37B-45D4-9D4A-7D40A2BE0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E3647A-AC4A-4638-8B28-876281FE0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8005-5A36-48DF-9617-5FE36619BB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1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3AC60-FDE3-4567-946B-5B4F01EB1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AA39D-551A-49E6-97E0-9A7318EAD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E74E96-C14B-4B14-9443-B423F1F396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BD8F56-199C-4867-BE5A-13849CB0C2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DBF96A-1781-474F-B903-5B2A8C4690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D17FDE-0FF5-4B04-B83E-1623193B4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8986-6867-46DF-B9DC-AC67C7B4336F}" type="datetimeFigureOut">
              <a:rPr lang="en-US" smtClean="0"/>
              <a:t>6/15/2022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7BD68B-A444-4DE1-9AF8-8017B56E5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907B32-E81D-4135-9115-F7D830001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8005-5A36-48DF-9617-5FE36619BB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677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82D9F-D1FB-4E3D-A2FE-82B035E7A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DF9AFC-2D2D-49FA-8B2A-C4C6E03E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8986-6867-46DF-B9DC-AC67C7B4336F}" type="datetimeFigureOut">
              <a:rPr lang="en-US" smtClean="0"/>
              <a:t>6/15/2022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E989D1-E04A-4DA9-B4A9-1E70216C6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2D8D16-B18C-4567-8A40-C09CDA7D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8005-5A36-48DF-9617-5FE36619BB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92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CCCF73-2A43-44C8-A041-B3081F953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8986-6867-46DF-B9DC-AC67C7B4336F}" type="datetimeFigureOut">
              <a:rPr lang="en-US" smtClean="0"/>
              <a:t>6/15/2022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ED7F29-C92A-494F-9F7D-9EE3055CA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195608-7EED-41DE-A7CB-4FEA1021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8005-5A36-48DF-9617-5FE36619BB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151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D6BA1-3C6C-4AD6-8B38-607A0E90B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F89E3-2319-4EFC-AAFF-27DA5294A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8C09A-F7F7-4031-86BC-EF4CF85E5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46D6D-76B2-4726-B41A-C94101E6C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8986-6867-46DF-B9DC-AC67C7B4336F}" type="datetimeFigureOut">
              <a:rPr lang="en-US" smtClean="0"/>
              <a:t>6/15/2022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F2C31B-F43E-48B1-90FF-55E126516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9F71D-604C-4431-B743-289EA60A4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8005-5A36-48DF-9617-5FE36619BB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27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918FD-E6AC-4A1B-B80D-E83C5BCDF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39F63F-F175-488E-98EE-EDE3E913B4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9BE907-55FB-4330-BB94-29206A182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B3BADA-59E3-4090-AFF4-86D591512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8986-6867-46DF-B9DC-AC67C7B4336F}" type="datetimeFigureOut">
              <a:rPr lang="en-US" smtClean="0"/>
              <a:t>6/15/2022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1D355-3543-4944-91FC-FD7B2929E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F05170-A314-447B-850F-F87066CA9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8005-5A36-48DF-9617-5FE36619BB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72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8465E5-F2D7-48D6-9277-289009708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CBECF-C7E1-4D52-97FF-8A26CE085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113EB-A3E4-4A18-9A51-06E3ECF74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68986-6867-46DF-B9DC-AC67C7B4336F}" type="datetimeFigureOut">
              <a:rPr lang="en-US" smtClean="0"/>
              <a:t>6/15/2022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3BF80-0F0C-4C55-88AA-F7EDAB4015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6A096-F092-4736-B60C-DDD9E42679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D8005-5A36-48DF-9617-5FE36619BB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66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C4E591B1-7430-48BD-8EBD-4F46E577AF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33" y="-374"/>
            <a:ext cx="12185114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F803C4D-E47D-42AF-B215-25A2B9EBFE17}"/>
              </a:ext>
            </a:extLst>
          </p:cNvPr>
          <p:cNvSpPr txBox="1"/>
          <p:nvPr/>
        </p:nvSpPr>
        <p:spPr>
          <a:xfrm>
            <a:off x="187153" y="379349"/>
            <a:ext cx="11577812" cy="70757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Helvetica" pitchFamily="2" charset="0"/>
              </a:rPr>
              <a:t>Popcorn Kick Off’s</a:t>
            </a:r>
          </a:p>
        </p:txBody>
      </p:sp>
      <p:sp>
        <p:nvSpPr>
          <p:cNvPr id="6" name="Shape 261">
            <a:extLst>
              <a:ext uri="{FF2B5EF4-FFF2-40B4-BE49-F238E27FC236}">
                <a16:creationId xmlns:a16="http://schemas.microsoft.com/office/drawing/2014/main" id="{BD5F1832-7737-4054-B69F-501A062C68C7}"/>
              </a:ext>
            </a:extLst>
          </p:cNvPr>
          <p:cNvSpPr/>
          <p:nvPr/>
        </p:nvSpPr>
        <p:spPr>
          <a:xfrm rot="16200000">
            <a:off x="-262150" y="3699120"/>
            <a:ext cx="4115872" cy="2600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9050" tIns="19050" rIns="19050" bIns="19050" anchor="ctr">
            <a:spAutoFit/>
          </a:bodyPr>
          <a:lstStyle/>
          <a:p>
            <a:pPr defTabSz="309552">
              <a:lnSpc>
                <a:spcPct val="80000"/>
              </a:lnSpc>
              <a:defRPr sz="1800"/>
            </a:pPr>
            <a:endParaRPr lang="en-US" sz="1800" b="1" kern="0" dirty="0">
              <a:latin typeface="Helvetica Neue Condensed Black" charset="0"/>
              <a:ea typeface="Helvetica Neue Condensed Black" charset="0"/>
              <a:cs typeface="Helvetica Neue Condensed Black" charset="0"/>
              <a:sym typeface="BebasNeueRegular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800EE9-3A54-4316-8940-BAAF622D23ED}"/>
              </a:ext>
            </a:extLst>
          </p:cNvPr>
          <p:cNvSpPr txBox="1"/>
          <p:nvPr/>
        </p:nvSpPr>
        <p:spPr>
          <a:xfrm>
            <a:off x="613125" y="1771219"/>
            <a:ext cx="10040697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July 30</a:t>
            </a:r>
            <a:r>
              <a:rPr lang="en-US" sz="3200" b="1" baseline="30000" dirty="0"/>
              <a:t>th</a:t>
            </a:r>
            <a:r>
              <a:rPr lang="en-US" sz="3200" b="1" dirty="0"/>
              <a:t>- 2 locations </a:t>
            </a:r>
          </a:p>
          <a:p>
            <a:endParaRPr lang="en-US" sz="3200" b="1" dirty="0"/>
          </a:p>
          <a:p>
            <a:r>
              <a:rPr lang="en-US" sz="2400" b="1" dirty="0"/>
              <a:t>Northern Kick Off</a:t>
            </a:r>
          </a:p>
          <a:p>
            <a:r>
              <a:rPr lang="en-US" sz="2400" b="1" dirty="0"/>
              <a:t>Community Activity Center- 9am</a:t>
            </a:r>
          </a:p>
          <a:p>
            <a:r>
              <a:rPr lang="en-US" sz="2400" b="1" dirty="0"/>
              <a:t>1200 </a:t>
            </a:r>
            <a:r>
              <a:rPr lang="en-US" sz="2400" b="1" dirty="0" err="1"/>
              <a:t>Gerault</a:t>
            </a:r>
            <a:r>
              <a:rPr lang="en-US" sz="2400" b="1" dirty="0"/>
              <a:t> RD</a:t>
            </a:r>
          </a:p>
          <a:p>
            <a:r>
              <a:rPr lang="en-US" sz="2400" b="1" dirty="0"/>
              <a:t>Flower Mound, TX 75022</a:t>
            </a:r>
          </a:p>
          <a:p>
            <a:endParaRPr lang="en-US" sz="2400" b="1" dirty="0"/>
          </a:p>
          <a:p>
            <a:r>
              <a:rPr lang="en-US" sz="2400" b="1" dirty="0"/>
              <a:t>Southern Kick Off- 2pm</a:t>
            </a:r>
          </a:p>
          <a:p>
            <a:r>
              <a:rPr lang="en-US" sz="2400" b="1" dirty="0"/>
              <a:t>Temple College Pavilion</a:t>
            </a:r>
          </a:p>
          <a:p>
            <a:r>
              <a:rPr lang="en-US" sz="2400" b="1" dirty="0"/>
              <a:t>1903 S. 1</a:t>
            </a:r>
            <a:r>
              <a:rPr lang="en-US" sz="2400" b="1" baseline="30000" dirty="0"/>
              <a:t>st</a:t>
            </a:r>
            <a:r>
              <a:rPr lang="en-US" sz="2400" b="1" dirty="0"/>
              <a:t> St</a:t>
            </a:r>
          </a:p>
          <a:p>
            <a:r>
              <a:rPr lang="en-US" sz="2400" b="1" dirty="0"/>
              <a:t>Temple, TX 76504</a:t>
            </a:r>
          </a:p>
          <a:p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94684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3733</TotalTime>
  <Words>39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Helvetica Neue Condensed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Sallusti</dc:creator>
  <cp:lastModifiedBy>J. Greg Shugart</cp:lastModifiedBy>
  <cp:revision>24</cp:revision>
  <dcterms:created xsi:type="dcterms:W3CDTF">2022-03-01T14:01:20Z</dcterms:created>
  <dcterms:modified xsi:type="dcterms:W3CDTF">2022-06-15T17:29:54Z</dcterms:modified>
</cp:coreProperties>
</file>